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3" r:id="rId4"/>
    <p:sldId id="262" r:id="rId5"/>
    <p:sldId id="259" r:id="rId6"/>
    <p:sldId id="260" r:id="rId7"/>
    <p:sldId id="264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배달의민족 연성" panose="020B0600000101010101" pitchFamily="50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46" d="100"/>
          <a:sy n="46" d="100"/>
        </p:scale>
        <p:origin x="67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09T08:17:59.9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33AF0-5868-4008-B053-E521855A7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DC0C46-9040-48CB-A9FA-DEA52C138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5061F-3E76-41A1-B634-35138294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D1CC1-3D0C-49F6-AF99-DF47CC6B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F3A22-F231-4E33-99D2-76D4A85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8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6A293-52D8-4523-832E-00D22893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D156EC-0B27-4757-BAEC-B20B61C12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CE177-AF59-4F28-BC19-42481B8F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F7903-E8A4-42C4-90C2-19BC4D05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F3B42-DE8F-446B-AB0B-653BED77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2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97A819-2DA3-4A8B-A86A-05EF01820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FB85F-2EFF-4859-B12D-095203C1F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2A509-156E-4CCE-982E-537401DD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74391-C74F-4166-B0AE-0650400C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083E7-FDD2-4EB9-A21A-56C1F039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2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BEC1B-038D-45DC-B408-C19E15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8D2CD-41F2-4697-912E-6979F8A9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51C8C-4173-4730-916D-44A2B796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41922-E641-457C-BEAA-3B8F39BC1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ABB47-BEA4-44A2-B16D-86306FD0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9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68B00-014A-46E5-8D81-9A69DB21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164A39-D9AA-434A-BCD9-D633B1E45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D0EEA-BAE7-4C39-8681-B7F767D3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C336BF-26A3-497F-A8AF-CD264EDA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6F923-66A3-469B-93CD-0A73D119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3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63001-07F2-4D92-A0E3-580429D2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55CAE-323C-494C-84CF-5A44ED35D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6B4A5-AFB4-4B7D-8F84-676C1440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D5E99-6AE1-4FF2-BAA6-3DE78F3D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D5A87-97C1-46E7-A0B7-F0CB0FC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42210-60BC-4990-BD79-1963AF87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5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31F12-22AD-41C3-A714-D54BD30E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8050A-20A6-4032-9819-546184F5F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813801-F27D-4C3E-BDAA-06385661C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3F22E-9C3C-4E2F-94D4-F226AC4F5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60650E-7A9F-4E86-A16F-9CE8F9D26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05665F-51BD-4078-BD53-9246A402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41668A-7747-4BCE-938F-B1451AB7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39F673-5B7C-4208-844A-D6F96F29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6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3D8D6-8C12-4A6A-8AF9-DF11234E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F8B7A-9D1A-4812-9614-FEEFC544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B7E0A7-27DE-41F6-97E8-9B983DC0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84F786-F874-471D-9EDD-30219AEA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3CC2D3-4034-4912-A1D8-032090D6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63648A-CC09-4114-A64F-C9CA73A7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79455-CE16-46EE-BEDA-17AF4ED8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9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867-2462-4525-AE35-32F9848E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14962-6CAA-453D-A4B7-A8CDAAF69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E1314-330C-4521-BEF7-9B74C02B5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2E7502-C6DD-42D7-A1A3-F48D194D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9AF2E-02F8-4617-A313-D21AA195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0620C-F76E-4780-8A20-F7B6AE2C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6DC39-FC9A-4E2D-A5E8-D9AF600B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18402C-227A-4CBF-9AC5-F8F60DA56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D3373A-3C17-4489-AB09-78F0257B3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9F367-44B2-47D1-8792-999BB9FD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71395-107E-481F-BE55-3B68AC69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6C9A5-A871-4116-AC20-B164F0CF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5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88C749-7F94-4C80-B252-6BFA39E6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D3C5B-900F-46B1-A834-CCA536157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3A78C-8235-4F79-89FB-D05BD41BA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2F279-9E90-4186-A4A5-EFDE6F05CB2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1B0E1-D5CD-40E8-95BC-4D31D0F3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E5936-E746-4C6D-AB10-E3D7C1CC6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96CD7-E679-49CF-8181-503014F8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5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6D7266-4DAA-44E5-A585-649CF7C7D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정은이네 약국</a:t>
            </a:r>
            <a:b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904AB60-76CD-4B01-92A6-3FEC7E9A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8" r="2" b="21819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0A5F3-3AC5-4641-AD09-FFE37A85C2C1}"/>
              </a:ext>
            </a:extLst>
          </p:cNvPr>
          <p:cNvSpPr txBox="1"/>
          <p:nvPr/>
        </p:nvSpPr>
        <p:spPr>
          <a:xfrm>
            <a:off x="655320" y="6145539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알바생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안지수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오예원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정병현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한종욱</a:t>
            </a:r>
            <a:endParaRPr lang="ko-KR" alt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6130DE-6782-47F4-890B-ED3CBC051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5" y="2671011"/>
            <a:ext cx="820015" cy="8200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C0DB954-B13C-4C82-A52A-92D331EA1827}"/>
                  </a:ext>
                </a:extLst>
              </p14:cNvPr>
              <p14:cNvContentPartPr/>
              <p14:nvPr/>
            </p14:nvContentPartPr>
            <p14:xfrm>
              <a:off x="10594393" y="2146273"/>
              <a:ext cx="360" cy="3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C0DB954-B13C-4C82-A52A-92D331EA18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85753" y="213763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877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030CB1-E30B-4838-B15A-7CAE1813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7" y="4826977"/>
            <a:ext cx="3007985" cy="3007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10C92-B608-4AEB-9B5C-582A5A864DF5}"/>
              </a:ext>
            </a:extLst>
          </p:cNvPr>
          <p:cNvSpPr txBox="1"/>
          <p:nvPr/>
        </p:nvSpPr>
        <p:spPr>
          <a:xfrm>
            <a:off x="948103" y="948334"/>
            <a:ext cx="453829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주제 선정 배경</a:t>
            </a:r>
            <a:endParaRPr lang="en-US" altLang="ko-KR" sz="4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29D58-96C3-4CA7-AF50-82BCB3C20B60}"/>
              </a:ext>
            </a:extLst>
          </p:cNvPr>
          <p:cNvSpPr txBox="1"/>
          <p:nvPr/>
        </p:nvSpPr>
        <p:spPr>
          <a:xfrm>
            <a:off x="2125587" y="2477877"/>
            <a:ext cx="8227132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일반의약품은 영어로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-&gt; OTC drug</a:t>
            </a: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우리나라는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 Behind The Counter</a:t>
            </a: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어떤 약을 선택할 지에 대한 판단 기준이 현재는 약사에게 있으나 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점점 일반인들에게 그 선택권이 넘어갈 것이라고 예상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3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030CB1-E30B-4838-B15A-7CAE1813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7" y="4826977"/>
            <a:ext cx="3007985" cy="3007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10C92-B608-4AEB-9B5C-582A5A864DF5}"/>
              </a:ext>
            </a:extLst>
          </p:cNvPr>
          <p:cNvSpPr txBox="1"/>
          <p:nvPr/>
        </p:nvSpPr>
        <p:spPr>
          <a:xfrm>
            <a:off x="948103" y="948334"/>
            <a:ext cx="453829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주제</a:t>
            </a:r>
            <a:endParaRPr lang="en-US" altLang="ko-KR" sz="4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29D58-96C3-4CA7-AF50-82BCB3C20B60}"/>
              </a:ext>
            </a:extLst>
          </p:cNvPr>
          <p:cNvSpPr txBox="1"/>
          <p:nvPr/>
        </p:nvSpPr>
        <p:spPr>
          <a:xfrm>
            <a:off x="1344191" y="2585598"/>
            <a:ext cx="9528856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일반인들에게 약에 대한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판단기준 및 정보를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가공된 데이터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제공하여 정보의 진입장벽을 낮춘다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endParaRPr lang="en-US" altLang="ko-KR" sz="3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=&gt; 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약국 어플 개발 및 출시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611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030CB1-E30B-4838-B15A-7CAE1813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7" y="4826977"/>
            <a:ext cx="3007985" cy="3007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10C92-B608-4AEB-9B5C-582A5A864DF5}"/>
              </a:ext>
            </a:extLst>
          </p:cNvPr>
          <p:cNvSpPr txBox="1"/>
          <p:nvPr/>
        </p:nvSpPr>
        <p:spPr>
          <a:xfrm>
            <a:off x="948103" y="948334"/>
            <a:ext cx="453829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일정</a:t>
            </a:r>
            <a:endParaRPr lang="en-US" altLang="ko-KR" sz="4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29D58-96C3-4CA7-AF50-82BCB3C20B60}"/>
              </a:ext>
            </a:extLst>
          </p:cNvPr>
          <p:cNvSpPr txBox="1"/>
          <p:nvPr/>
        </p:nvSpPr>
        <p:spPr>
          <a:xfrm>
            <a:off x="3217251" y="637103"/>
            <a:ext cx="6925407" cy="56938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주차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</a:t>
            </a:r>
          </a:p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도서 구매 및 지식 습득 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크롤링을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통한 데이터 획득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주차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획득한 데이터를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DB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서버에 저장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Django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이용한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API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서버 구축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3~4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주차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</a:p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React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Native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사용한 어플 개발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이후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</a:t>
            </a: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앱스토어 및 플레이스토어에 어플 등록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94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FCB0C-BB3F-453C-867C-6935618BD04B}"/>
              </a:ext>
            </a:extLst>
          </p:cNvPr>
          <p:cNvSpPr txBox="1"/>
          <p:nvPr/>
        </p:nvSpPr>
        <p:spPr>
          <a:xfrm>
            <a:off x="2633296" y="2305615"/>
            <a:ext cx="6925407" cy="31085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크롤링을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통한 데이터 획득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장고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(Django)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DBMS(MySQL)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이용한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API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서버 구축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참고 서적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</a:t>
            </a:r>
          </a:p>
          <a:p>
            <a:pPr marL="514350" indent="-514350">
              <a:buAutoNum type="arabicPeriod"/>
            </a:pP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파이썬으로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배우는 웹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크롤러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데이터베이스 첫걸음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5ED9-5348-483F-8E54-35817A00C9B5}"/>
              </a:ext>
            </a:extLst>
          </p:cNvPr>
          <p:cNvSpPr txBox="1"/>
          <p:nvPr/>
        </p:nvSpPr>
        <p:spPr>
          <a:xfrm>
            <a:off x="948103" y="948334"/>
            <a:ext cx="202369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세부 할 일</a:t>
            </a:r>
            <a:endParaRPr lang="en-US" altLang="ko-KR" sz="4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B922E5-FB3C-4CB4-ACC1-15D181CDA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7" y="4826977"/>
            <a:ext cx="3007985" cy="30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FCB0C-BB3F-453C-867C-6935618BD04B}"/>
              </a:ext>
            </a:extLst>
          </p:cNvPr>
          <p:cNvSpPr txBox="1"/>
          <p:nvPr/>
        </p:nvSpPr>
        <p:spPr>
          <a:xfrm>
            <a:off x="2923441" y="2305615"/>
            <a:ext cx="6345118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React Native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이용한 </a:t>
            </a:r>
            <a:r>
              <a:rPr lang="en-US" altLang="ko-KR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ios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android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동시 개발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참고 서적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모던 자바스크립트 입문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리액트를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다루는 기술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1414E-DC57-4502-9DC5-EA525EB1D54A}"/>
              </a:ext>
            </a:extLst>
          </p:cNvPr>
          <p:cNvSpPr txBox="1"/>
          <p:nvPr/>
        </p:nvSpPr>
        <p:spPr>
          <a:xfrm>
            <a:off x="948103" y="948334"/>
            <a:ext cx="202369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세부 할 일</a:t>
            </a:r>
            <a:endParaRPr lang="en-US" altLang="ko-KR" sz="4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E6306-B84F-41E4-963A-E52699DE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7" y="4826977"/>
            <a:ext cx="3007985" cy="30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1414E-DC57-4502-9DC5-EA525EB1D54A}"/>
              </a:ext>
            </a:extLst>
          </p:cNvPr>
          <p:cNvSpPr txBox="1"/>
          <p:nvPr/>
        </p:nvSpPr>
        <p:spPr>
          <a:xfrm>
            <a:off x="5084151" y="3075057"/>
            <a:ext cx="202369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감사합니다</a:t>
            </a:r>
            <a:r>
              <a:rPr lang="en-US" altLang="ko-KR" sz="4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E6306-B84F-41E4-963A-E52699DE5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7" y="4826977"/>
            <a:ext cx="3007985" cy="30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165</Words>
  <Application>Microsoft Office PowerPoint</Application>
  <PresentationFormat>와이드스크린</PresentationFormat>
  <Paragraphs>41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배달의민족 연성</vt:lpstr>
      <vt:lpstr>맑은 고딕</vt:lpstr>
      <vt:lpstr>Arial</vt:lpstr>
      <vt:lpstr>Office 테마</vt:lpstr>
      <vt:lpstr>정은이네 약국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정은이네 약국 </dc:title>
  <dc:creator>yongseok son</dc:creator>
  <cp:lastModifiedBy>yongseok son</cp:lastModifiedBy>
  <cp:revision>7</cp:revision>
  <dcterms:created xsi:type="dcterms:W3CDTF">2019-01-09T08:24:17Z</dcterms:created>
  <dcterms:modified xsi:type="dcterms:W3CDTF">2019-01-09T09:37:36Z</dcterms:modified>
</cp:coreProperties>
</file>